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9"/>
  </p:notesMasterIdLst>
  <p:sldIdLst>
    <p:sldId id="4085" r:id="rId2"/>
    <p:sldId id="4086" r:id="rId3"/>
    <p:sldId id="262" r:id="rId4"/>
    <p:sldId id="270" r:id="rId5"/>
    <p:sldId id="264" r:id="rId6"/>
    <p:sldId id="271" r:id="rId7"/>
    <p:sldId id="408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70" d="100"/>
          <a:sy n="70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9399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934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168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469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94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887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84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0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86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450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98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47BE2714-8185-8598-38A3-F689E5C93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EDDDF159-A95D-52B0-2FF4-3FE23B16C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</p:spTree>
    <p:extLst>
      <p:ext uri="{BB962C8B-B14F-4D97-AF65-F5344CB8AC3E}">
        <p14:creationId xmlns:p14="http://schemas.microsoft.com/office/powerpoint/2010/main" val="25008286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itchFamily="18" charset="-120"/>
          <a:ea typeface="新細明體" pitchFamily="18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xmlns="" id="{C3D908BC-26AA-3EF5-B9F9-A47D1B00A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zh-TW" altLang="en-US" sz="2800">
              <a:solidFill>
                <a:srgbClr val="FFFF00"/>
              </a:solidFill>
              <a:ea typeface="標楷體" pitchFamily="65" charset="-128"/>
              <a:cs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DFAC0615-6D1D-FA0F-05F6-5FC899105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5801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这世界非我家，我停留如客旅</a:t>
            </a:r>
            <a:r>
              <a:rPr lang="zh-TW" altLang="en-US" sz="4400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，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This world is not my home, I'm just a passing thru,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12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我积财宝在天，时刻仰望我主，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My treasures are laid up, Some where beyond the blue;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12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天门为我大开，天使呼召迎迓，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The angels beckon me from heaven's open door,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故我不再贪爱这世界为我家。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xmlns="" id="{DB9C83CA-836C-CD71-3770-BFD72690EBD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zh-TW" sz="2800" i="1" dirty="0">
                <a:solidFill>
                  <a:srgbClr val="FFFFFF"/>
                </a:solidFill>
                <a:latin typeface="Times New Roman" panose="02020603050405020304" pitchFamily="18" charset="0"/>
                <a:ea typeface="華康標楷體" pitchFamily="65" charset="-128"/>
              </a:rPr>
              <a:t>527 </a:t>
            </a:r>
            <a:r>
              <a:rPr lang="zh-TW" altLang="en-US" sz="3200" i="1" dirty="0">
                <a:solidFill>
                  <a:srgbClr val="FFFFFF"/>
                </a:solidFill>
                <a:latin typeface="華康標楷體" pitchFamily="65" charset="-128"/>
                <a:ea typeface="華康標楷體" pitchFamily="65" charset="-128"/>
              </a:rPr>
              <a:t>這世界非我家 </a:t>
            </a:r>
            <a:r>
              <a:rPr lang="en-US" altLang="zh-TW" sz="2800" i="1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WORLD IS NOT MY HOME</a:t>
            </a:r>
          </a:p>
        </p:txBody>
      </p:sp>
      <p:sp>
        <p:nvSpPr>
          <p:cNvPr id="2053" name="TextBox 3">
            <a:extLst>
              <a:ext uri="{FF2B5EF4-FFF2-40B4-BE49-F238E27FC236}">
                <a16:creationId xmlns:a16="http://schemas.microsoft.com/office/drawing/2014/main" xmlns="" id="{7212E195-96CB-746C-976A-9AE389F21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AD8CFF7-F520-9836-B225-1653CF8B5559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1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25046B7D-4632-8583-09D3-7519D9B63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（副）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主啊，你知我无良友像你，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O Lord, you know I have no friend like you,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天堂若非我家，我必流离无依，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If heaven's not my home, Then Lord, what will I do?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天门为我大开，天使呼召迎迓，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The angels beckon me from heaven's open door,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故我不在贪爱这世界为我家。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xmlns="" id="{A1C8962A-5A60-1D49-69DC-F97F63BC5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5BE306C-9A53-34A7-AA1C-0ECC149AF8E5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1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9AEC3FB1-7286-2F99-348A-102C1BB90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432" y="76201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(</a:t>
            </a:r>
            <a:r>
              <a:rPr lang="zh-TW" altLang="en-US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二</a:t>
            </a:r>
            <a:r>
              <a:rPr lang="en-US" altLang="zh-TW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)</a:t>
            </a:r>
            <a:endParaRPr lang="zh-TW" altLang="en-US" sz="2800" dirty="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天上万众圣徒，望我快来相见，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They're all expecting me, And that's one thing I know,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我将前往欢聚，主已赦我罪愆，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My Savior pardoned me and now I onward go;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雖我貧窮軟弱，一路祂正引領</a:t>
            </a:r>
            <a:r>
              <a:rPr lang="zh-TW" altLang="en-US" sz="4000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，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 know He'll take me thru Tho' I am weak and poor,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我何能再貪愛這世界為我家。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4099" name="TextBox 3">
            <a:extLst>
              <a:ext uri="{FF2B5EF4-FFF2-40B4-BE49-F238E27FC236}">
                <a16:creationId xmlns:a16="http://schemas.microsoft.com/office/drawing/2014/main" xmlns="" id="{A5D855E7-0B16-F26A-F73F-984076EA9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DEE9B0B-3A61-CBFC-C069-48F1173C7480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2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5012B2-73F3-5B31-6F77-7E7172ACE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18A8647D-C293-9ED4-EC39-225F9A20F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（副）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主啊，你知我无良友像你，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O Lord, you know I have no friend like you,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天堂若非我家，我必流离无依，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If heaven's not my home, Then Lord, what will I do?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天门为我大开，天使呼召迎迓，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The angels beckon me from heaven's open door,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故我不在贪爱这世界为我家。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xmlns="" id="{DC03CAA3-F969-EA75-3E1E-DFB968A96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508385F-7BEE-EE58-E51E-E284FDE211DC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1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51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A21C9D9B-1E77-D4DF-C5B5-43D2ED2C8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0"/>
            <a:ext cx="9144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(</a:t>
            </a:r>
            <a:r>
              <a:rPr lang="zh-TW" altLang="en-US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三</a:t>
            </a:r>
            <a:r>
              <a:rPr lang="en-US" altLang="zh-TW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)</a:t>
            </a:r>
            <a:endParaRPr lang="zh-TW" altLang="en-US" sz="2800" dirty="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我将永远居住，天上荣美福地，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 have a loving Father up in </a:t>
            </a:r>
            <a:r>
              <a:rPr lang="en-US" altLang="zh-TW" sz="3200" dirty="0" err="1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gloryland</a:t>
            </a: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千万得赎圣徒，一同欢呼胜利，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 don't expect to stop until I hold His hand;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他们赞美歌声，在天各方回应，</a:t>
            </a:r>
            <a:r>
              <a:rPr lang="zh-CN" altLang="en-US" sz="3200" dirty="0">
                <a:solidFill>
                  <a:srgbClr val="FFFF00"/>
                </a:solidFill>
                <a:latin typeface="新細明體"/>
                <a:ea typeface="新細明體"/>
                <a:cs typeface="Arial" panose="020B0604020202020204" pitchFamily="34" charset="0"/>
              </a:rPr>
              <a:t/>
            </a:r>
            <a:br>
              <a:rPr lang="zh-CN" altLang="en-US" sz="3200" dirty="0">
                <a:solidFill>
                  <a:srgbClr val="FFFF00"/>
                </a:solidFill>
                <a:latin typeface="新細明體"/>
                <a:ea typeface="新細明體"/>
                <a:cs typeface="Arial" panose="020B0604020202020204" pitchFamily="34" charset="0"/>
              </a:rPr>
            </a:b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He's waiting now for me in heaven's open door,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故我不在贪爱这世界为我家。</a:t>
            </a:r>
            <a:endParaRPr lang="zh-TW" altLang="en-US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6147" name="TextBox 3">
            <a:extLst>
              <a:ext uri="{FF2B5EF4-FFF2-40B4-BE49-F238E27FC236}">
                <a16:creationId xmlns:a16="http://schemas.microsoft.com/office/drawing/2014/main" xmlns="" id="{ECB0E2BE-16E9-F28B-BDED-6B3CC3E75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AC546D-0F89-BEF3-43E6-496E341C0D30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3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6DD55F8-3E92-0D2A-BB0C-9D3DC36CDB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496CD922-595B-D456-18B2-F191169C9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（副）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主啊，你知我无良友像你，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O Lord, you know I have no friend like you,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天堂若非我家，我必流离无依，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If heaven's not my home, Then Lord, what will I do?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天门为我大开，天使呼召迎迓，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The angels beckon me from heaven's open door,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故我不在贪爱这世界为我家。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xmlns="" id="{38CE5847-DB15-ED05-C325-0B20EA365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FC2A43-81EF-6442-E29B-B30619F95B7F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1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8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2ABE880-2F2B-A44C-CC94-0E49ED7FA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E51D74F7-BA60-A014-0308-8A55F9E2D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0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（副）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主啊，你知我无良友像你，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O Lord, you know I have no friend like you,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天堂若非我家，我必流离无依，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If heaven's not my home, Then Lord, what will I do?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天门为我大开，天使呼召迎迓，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The angels beckon me from heaven's open door,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zh-TW" sz="2000" dirty="0">
              <a:solidFill>
                <a:srgbClr val="FFFF99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solidFill>
                  <a:srgbClr val="FFFFFF"/>
                </a:solidFill>
                <a:latin typeface="新細明體"/>
                <a:ea typeface="新細明體"/>
                <a:cs typeface="Arial" panose="020B0604020202020204" pitchFamily="34" charset="0"/>
              </a:rPr>
              <a:t>故我不在贪爱这世界为我家。</a:t>
            </a:r>
            <a:endParaRPr lang="en-US" altLang="zh-CN" sz="4000" b="1" dirty="0">
              <a:solidFill>
                <a:srgbClr val="FFFFFF"/>
              </a:solidFill>
              <a:latin typeface="新細明體"/>
              <a:ea typeface="新細明體"/>
              <a:cs typeface="Arial" panose="020B0604020202020204" pitchFamily="34" charset="0"/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>
                <a:solidFill>
                  <a:srgbClr val="FFFF99"/>
                </a:solidFill>
                <a:latin typeface="新細明體"/>
                <a:ea typeface="新細明體"/>
                <a:cs typeface="Arial" panose="020B0604020202020204" pitchFamily="34" charset="0"/>
              </a:rPr>
              <a:t>And I can't feel at home in this world anymore.</a:t>
            </a: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xmlns="" id="{D9C42E26-CA64-70C9-4600-83B61524D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4008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  <a:cs typeface="Arial" panose="020B0604020202020204" pitchFamily="34" charset="0"/>
              </a:rPr>
              <a:t>聖徒詩歌</a:t>
            </a:r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4C838A-D36E-5D9A-DADC-B4E3F7699291}"/>
              </a:ext>
            </a:extLst>
          </p:cNvPr>
          <p:cNvSpPr txBox="1"/>
          <p:nvPr/>
        </p:nvSpPr>
        <p:spPr>
          <a:xfrm>
            <a:off x="1524000" y="6400800"/>
            <a:ext cx="16764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新細明體"/>
                <a:cs typeface="Arial" panose="020B0604020202020204" pitchFamily="34" charset="0"/>
              </a:rPr>
              <a:t>Stanza 1 of 4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新細明體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14169"/>
      </p:ext>
    </p:extLst>
  </p:cSld>
  <p:clrMapOvr>
    <a:masterClrMapping/>
  </p:clrMapOvr>
</p:sld>
</file>

<file path=ppt/theme/theme1.xml><?xml version="1.0" encoding="utf-8"?>
<a:theme xmlns:a="http://schemas.openxmlformats.org/drawingml/2006/main" name="church">
  <a:themeElements>
    <a:clrScheme name="church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">
      <a:majorFont>
        <a:latin typeface="新細明體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</TotalTime>
  <Words>747</Words>
  <Application>Microsoft Office PowerPoint</Application>
  <PresentationFormat>Custom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church</vt:lpstr>
      <vt:lpstr>527 這世界非我家 THIS WORLD IS NOT MY HOME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259</cp:revision>
  <dcterms:created xsi:type="dcterms:W3CDTF">2018-06-05T19:05:47Z</dcterms:created>
  <dcterms:modified xsi:type="dcterms:W3CDTF">2024-02-24T03:45:29Z</dcterms:modified>
</cp:coreProperties>
</file>